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575F7-6D3B-4886-99ED-95ADD974C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013C6-29F1-4918-909D-812772466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9EAFF-3208-41FA-B148-C4CD8C061CB8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50C52A-14E2-45B0-997D-5117C467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36BB8-85DB-4DA7-9866-540E62511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DC164-5589-449F-B47D-B84F31127E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2717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6E2F4E-2CF2-42F2-8B90-8AA198F3B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D91D6-0514-4EF4-B58C-F0E0D9D4B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81E30-13AF-4CED-ACBD-2DCF1AB55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9EAFF-3208-41FA-B148-C4CD8C061CB8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88470-4FE7-49EA-884D-0F7662CE3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3989-1E02-45F9-A0F3-C6D552BE8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C164-5589-449F-B47D-B84F31127E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86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7FF15E1-3007-4A8A-9BB6-DCE986682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chemeClr val="accent2">
                    <a:lumMod val="40000"/>
                    <a:lumOff val="60000"/>
                  </a:schemeClr>
                </a:solidFill>
                <a:latin typeface="SutonnyMJ" pitchFamily="2" charset="0"/>
                <a:cs typeface="SutonnyMJ" pitchFamily="2" charset="0"/>
              </a:rPr>
              <a:t>D”P gva¨wgK</a:t>
            </a:r>
            <a:br>
              <a:rPr lang="en-US" sz="2400" b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600" b="1">
                <a:solidFill>
                  <a:schemeClr val="accent2">
                    <a:lumMod val="40000"/>
                    <a:lumOff val="60000"/>
                  </a:schemeClr>
                </a:solidFill>
                <a:latin typeface="RinkiyMJ" pitchFamily="2" charset="0"/>
                <a:cs typeface="RinkiyMJ" pitchFamily="2" charset="0"/>
              </a:rPr>
              <a:t>Z_¨ I †hvMv‡hvM cÖhyw³</a:t>
            </a:r>
            <a:endParaRPr lang="en-US" sz="5600" b="1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36685A-31CE-42C2-B4B8-53F1478968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98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D01791E-F7BF-4380-B42E-252BEF051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1D22C9-071B-44E4-9011-6017AF8873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6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D2F0BBF-A000-4946-B592-CDB60ABE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38D59B-7F07-401C-B3B0-FF38975AD1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5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36CCC92-EF60-4F05-BD78-54F6E923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45362B-464F-4DF5-93AF-A63E09BE3C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8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E04FB2D-6E94-4ECD-9409-4235F755F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3AB69E-1946-4CFC-9B56-6F30F5518A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EA30BB3-2D8D-4762-B625-4EF67AC6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43B57-88CC-4EA6-9C21-13477AE211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1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C9263B7-08EA-4A23-9388-27A40C7C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B093D-13A4-404D-9473-F397922AF8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27F1E34-6DFC-4081-873C-E760682C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600" b="1">
                <a:latin typeface="SutonnyMJ" pitchFamily="2" charset="0"/>
                <a:cs typeface="SutonnyMJ" pitchFamily="2" charset="0"/>
              </a:rPr>
              <a:t>cvV mswkøó</a:t>
            </a:r>
            <a:endParaRPr lang="en-US" sz="3600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635705-CE89-4F58-9A84-63AEC1B4DE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2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B5F8013-B2AB-4442-B043-78FE7512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B47CE-D2E1-492F-A337-66F3865D46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C21317-7E07-4561-A438-ACF60C12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FDCF0-9A25-4D2B-B96A-21EBEA3341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E68A44-9FC3-4751-93C8-C401FFC7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238B4D-D21C-4BB8-AA60-B8FAB7A089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1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153B247-207B-4F7F-A2B2-D9A7B6D1C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81200-0F85-45CC-ACF5-7390149AF3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9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B7E86E6-2367-430A-89ED-3D102615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DA9086-CF21-46B7-99E2-D85F77D992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7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D57D966-6A6E-4FAC-8941-93F0FCDD2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380D19-6DD6-424C-9C10-BD64C8FF36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7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0D239E6-0511-4755-80A3-DF2158D2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E51BAD-9DBD-4598-AB85-76868638AE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746817F-4DFC-4AD6-A2B9-5D8F1AEF4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D60C5-4D1C-43D9-8C3B-4133FF466C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3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On-screen Show (4:3)</PresentationFormat>
  <Paragraphs>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RinkiyMJ</vt:lpstr>
      <vt:lpstr>SutonnyMJ</vt:lpstr>
      <vt:lpstr>Office Theme</vt:lpstr>
      <vt:lpstr>D”P gva¨wgK Z_¨ I †hvMv‡hvM cÖhyw³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cvV mswkøó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D”P gva¨wgK Z_¨ I †hvMv‡hvM cÖhyw³</dc:title>
  <dc:creator>User PC</dc:creator>
  <cp:lastModifiedBy>User PC</cp:lastModifiedBy>
  <cp:revision>1</cp:revision>
  <dcterms:created xsi:type="dcterms:W3CDTF">2019-07-20T12:03:45Z</dcterms:created>
  <dcterms:modified xsi:type="dcterms:W3CDTF">2019-07-20T12:03:45Z</dcterms:modified>
</cp:coreProperties>
</file>